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1" d="100"/>
          <a:sy n="111" d="100"/>
        </p:scale>
        <p:origin x="1236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12/11/2024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la 2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</a:t>
            </a:r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la 2</a:t>
            </a:r>
            <a:r>
              <a:rPr lang="fr-FR" sz="12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endParaRPr lang="fr-FR" sz="1200" b="1" baseline="300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</a:t>
            </a:r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la 2</a:t>
            </a:r>
            <a:r>
              <a:rPr lang="fr-FR" sz="12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endParaRPr lang="fr-FR" sz="1200" b="1" baseline="300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</a:t>
            </a:r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la 2</a:t>
            </a:r>
            <a:r>
              <a:rPr lang="fr-FR" sz="12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endParaRPr lang="fr-FR" sz="1200" b="1" baseline="300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</a:t>
            </a:r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la </a:t>
            </a:r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2</a:t>
            </a:r>
            <a:r>
              <a:rPr lang="fr-FR" sz="12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endParaRPr lang="fr-FR" sz="1200" b="1" baseline="300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E08C05-A951-4D23-9E9C-448BB0F77AEC}"/>
</file>

<file path=customXml/itemProps2.xml><?xml version="1.0" encoding="utf-8"?>
<ds:datastoreItem xmlns:ds="http://schemas.openxmlformats.org/officeDocument/2006/customXml" ds:itemID="{24B279A5-87A2-445D-95C3-916EB9C5F0E3}"/>
</file>

<file path=customXml/itemProps3.xml><?xml version="1.0" encoding="utf-8"?>
<ds:datastoreItem xmlns:ds="http://schemas.openxmlformats.org/officeDocument/2006/customXml" ds:itemID="{4D416C5A-7AEB-4464-B116-D5E8F5627C91}"/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450</TotalTime>
  <Words>484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GERALDINE DEMONT</cp:lastModifiedBy>
  <cp:revision>48</cp:revision>
  <dcterms:created xsi:type="dcterms:W3CDTF">2020-03-05T15:21:24Z</dcterms:created>
  <dcterms:modified xsi:type="dcterms:W3CDTF">2024-11-12T06:53:48Z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